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79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170170-CB01-4115-BDF2-509C8E25D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4E5A41E-0598-4217-8F41-D329B5709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8D4367A-202A-4D23-955F-437399DD4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2EB1-986D-414A-B73B-CD0EA48A04AF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05C231-7589-4EC4-9E81-02098746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1779F4-A042-4933-A978-2121A045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2108-8FED-4879-B284-20C3AE1433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014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866070-8C5D-496B-8D4E-8F5770817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C127074-2CE2-48BF-AEC3-05272E61D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0CB3F6-F9A1-407C-8CBB-1674DD470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2EB1-986D-414A-B73B-CD0EA48A04AF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AFC8009-8147-483F-BF23-2291B5E3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87FCDC9-F8D9-462C-9673-83B35E3C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2108-8FED-4879-B284-20C3AE1433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457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0028C93-8550-4595-A3F9-8ED062FAE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AB73833-1B31-4899-A368-4CE29F439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FF0F51-CEA9-4D92-BC79-2A4E285F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2EB1-986D-414A-B73B-CD0EA48A04AF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6997D8-0DC7-45D8-B7B5-D7D37DFBB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E06FF6B-1810-4B18-A175-E7C1287F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2108-8FED-4879-B284-20C3AE1433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57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C63B95-F038-4AF2-A325-306182F1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C59A39-75FC-4B75-97F3-A4AF2E49E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D211828-8362-4B33-963A-D3F1DDEA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2EB1-986D-414A-B73B-CD0EA48A04AF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1BFF44B-B85F-4463-9AB0-FBD99473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796AB28-797D-4767-B399-8DD07D3B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2108-8FED-4879-B284-20C3AE1433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79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B2CB68-A748-4C60-9548-592DAF178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AAB8EAE-A4A8-4312-8F3C-14C64BBD4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D96E8D-D4DF-43B1-A5BB-BA9A64A2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2EB1-986D-414A-B73B-CD0EA48A04AF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950FF5-D345-4AA1-93F9-EDE9871F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1E9E24C-66C9-40D6-B59B-8E71CC3B8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2108-8FED-4879-B284-20C3AE1433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925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D1D388-908D-4A93-92C1-C1F1626E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6DA7A4-94BB-4F34-ACB1-0A72A2030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2651FA5-7B1F-491B-B7C5-202E14D3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F28E72-91E2-4F69-9B2B-3868CBA90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2EB1-986D-414A-B73B-CD0EA48A04AF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C6EC8D2-BDA8-43FA-A004-2E0692A5B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DFC1DCD-46FD-4DE9-8F30-79D3CF39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2108-8FED-4879-B284-20C3AE1433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42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393269-364B-4108-AA8A-95FF6EF2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E90D560-9253-417B-B83C-B21ACB35F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46BA7FF-E420-4A72-AD4F-14EACD42B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38EFC8C-3C51-43E0-8334-A086A386B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D32A804-FF64-45B1-AC60-C914B4A59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9104B25-A380-4A1C-BE43-7CE51F87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2EB1-986D-414A-B73B-CD0EA48A04AF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D7A0F65-4D4D-46E2-988A-651580AD6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34F4E69-2EC4-4A04-9DD5-29B560D3C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2108-8FED-4879-B284-20C3AE1433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094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21FAE7-A521-40CE-9B24-268E03DC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F84E590-34DE-43A0-8593-16B13B14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2EB1-986D-414A-B73B-CD0EA48A04AF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45F2DD0-A900-4C00-BB2D-1654895A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93B0860-26CB-4DF1-99A0-BCF71956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2108-8FED-4879-B284-20C3AE1433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581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A8BCB7B-26D5-4790-8AAD-369F41F5C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2EB1-986D-414A-B73B-CD0EA48A04AF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97A1CD0-79FA-4F96-BA51-A7672E8CC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CF2B6AE-B34B-488D-8DC1-8D55D220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2108-8FED-4879-B284-20C3AE1433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975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72DA33-830D-48BF-BF7A-BCD316DF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CD8728-64E4-4E01-B1CB-71C92C938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88C107C-D924-47EB-9591-BF5285579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D618AD5-FCA6-49D2-A042-37BB456CA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2EB1-986D-414A-B73B-CD0EA48A04AF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DFC1DB1-6F3A-4DA2-A762-BA3ADBD6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8590E43-6B19-4E85-9BCC-CF8C8375D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2108-8FED-4879-B284-20C3AE1433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676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88A213-662A-43D4-AAC3-E4C3F168E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6DEB7CD-3BE8-40AE-BF1C-1EE8B6096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6ABEA18-E591-4E47-9AFF-C69E29009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21AF353-8C18-4C3D-B97B-53A34864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2EB1-986D-414A-B73B-CD0EA48A04AF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8E09805-BEBF-4C95-AA3C-81B95230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9A1EBDE-B980-4E7D-A970-BAAA6478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2108-8FED-4879-B284-20C3AE1433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596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5914369-72B2-499E-9074-F9B313830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71205D8-9FAC-449C-A976-226F9BB13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00BC16-20CE-49F3-82D4-322A01EA5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32EB1-986D-414A-B73B-CD0EA48A04AF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4B62F3E-AB50-4C39-BD6C-7ABEDA394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253F39-0193-4C0A-9D21-B9864E657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02108-8FED-4879-B284-20C3AE1433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402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B03DD93-2D16-4FF6-AFC8-59009B36C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9" y="571101"/>
            <a:ext cx="10349948" cy="593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37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BECB88E-40AC-4D7C-B95B-29C93392C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8" y="569843"/>
            <a:ext cx="10495721" cy="593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29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E8C8416-5D2B-453D-8E8C-8F27CD7E8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22" y="901147"/>
            <a:ext cx="10124661" cy="45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9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957D4CD-291B-4FD8-80F4-27FA0735B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8" y="808384"/>
            <a:ext cx="9912625" cy="47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30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DAB9171-A4FE-4BAE-A6CC-ECFC7F4B7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91" y="1007166"/>
            <a:ext cx="10296939" cy="433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5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0E54CE6-342C-4EBB-9AAE-9861E3A89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04" y="715618"/>
            <a:ext cx="9819861" cy="54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01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A520449-0377-4F1D-A375-7497496D3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4" y="569844"/>
            <a:ext cx="11092070" cy="285915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95FD28F6-BB29-470A-AFDC-6B5DEE878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09" y="3428999"/>
            <a:ext cx="10588487" cy="323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65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1E4BD91-1EFE-4ED5-84C7-11AECB96A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4" y="768627"/>
            <a:ext cx="10614991" cy="432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39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E3B58B9-D542-45BE-9BEE-15DB854A6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6" y="728871"/>
            <a:ext cx="10469216" cy="202758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90B5909-7F67-4BA9-AA5F-B73EE2F6D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35" y="3220278"/>
            <a:ext cx="10469215" cy="31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98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390FFBC-3062-4CB3-B1CA-65D3B7DAC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783"/>
            <a:ext cx="10588487" cy="61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99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A0C34A1-A511-4F3D-BF67-3DE7F1236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44" y="596349"/>
            <a:ext cx="10588486" cy="178904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984C2A58-6FCB-4785-A25F-FC149313B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04" y="2292627"/>
            <a:ext cx="10827026" cy="90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9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793C162-21A6-4CBF-A898-409C43C53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39" y="477078"/>
            <a:ext cx="10681251" cy="56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12916CA-07E4-4E3B-9F37-2D0C8F515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3" y="609600"/>
            <a:ext cx="10747512" cy="5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58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C6D0093-B1FC-442E-AF79-5006AE2EF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5" y="596349"/>
            <a:ext cx="10310191" cy="389613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DEAA547-3608-4A94-B073-3DFB6E862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661" y="4625009"/>
            <a:ext cx="10654748" cy="16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59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3D64269-B0B5-4406-835B-7920D2DAF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2" y="344557"/>
            <a:ext cx="10734261" cy="133846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34F5A100-A845-497C-8E94-BAA8313BB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2" y="1537251"/>
            <a:ext cx="10734260" cy="37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95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25ACDD5-C553-47CC-B19A-5438CA3E9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715617"/>
            <a:ext cx="10588487" cy="51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37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E94E4FD-F2E1-4F3F-9A6D-64C912CCA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9" y="463827"/>
            <a:ext cx="10919790" cy="296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44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AF40BB0-6F47-4C82-BE06-41D92060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5" y="1007165"/>
            <a:ext cx="10827026" cy="32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6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5589DDC-0E91-4CC9-8273-4530DD25D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2" y="834888"/>
            <a:ext cx="10774017" cy="333954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CC70E10-6A88-433A-BF51-C63860219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7" y="3975652"/>
            <a:ext cx="10668000" cy="251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5DA3325-EAB3-4DE2-A0A5-54697A857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9" y="357809"/>
            <a:ext cx="4386469" cy="861391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BD7F5A3-B69C-4844-B20D-97CB64FAF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9" y="1219199"/>
            <a:ext cx="8269355" cy="52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66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AC5466E-846F-48AB-A228-CBEE8844C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30" y="583096"/>
            <a:ext cx="10561983" cy="3617843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108097F-1241-4B63-8861-93283E3E0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31" y="4094922"/>
            <a:ext cx="10204174" cy="217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02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0A89A62-E3EF-4170-9A61-83BDA5DF8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4" y="609601"/>
            <a:ext cx="10416209" cy="292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0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D033C9E-6F1F-4C4D-96A4-2E805369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8" y="702365"/>
            <a:ext cx="10508974" cy="41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83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7569DE1-6C51-4466-9258-35ACAD7B0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91" y="874643"/>
            <a:ext cx="10045148" cy="38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75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B715DFE-8876-4613-BDB7-1AABFFC1D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5" y="583096"/>
            <a:ext cx="10919792" cy="508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86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1747922-FF14-4AD7-90EB-8BB6065B1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8" y="344557"/>
            <a:ext cx="10230679" cy="323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86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B607052-706B-4CA3-BDAD-30CECE2A4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29" y="569843"/>
            <a:ext cx="10283687" cy="41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35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C489421-B8D7-4B55-B3E4-274CAFBF7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702364"/>
            <a:ext cx="10561981" cy="466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44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199EEC7-5C9D-4CAC-B815-B4E6E8675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954157"/>
            <a:ext cx="10363200" cy="42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28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D06C993-9844-4AC8-8AE9-9F2A1BBB3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0" y="795130"/>
            <a:ext cx="10296939" cy="76862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E0C1010-0254-435E-9B75-2C192EAFB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70" y="1417983"/>
            <a:ext cx="10429459" cy="500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85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E83E667-F011-4B93-BBF7-CB4B322C3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8" y="808383"/>
            <a:ext cx="10045148" cy="5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794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189C594-6AD5-4C5B-9952-0DF8C7A2F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053" y="212035"/>
            <a:ext cx="5618921" cy="664596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3948FD33-027B-476C-A8C2-05ECC2E3E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974" y="2562103"/>
            <a:ext cx="1020417" cy="253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D324179-F7DE-49F2-B8E6-39BAB0DBF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5" y="834888"/>
            <a:ext cx="10349947" cy="451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5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50CFE4D-5B51-4992-BE90-DB39B5C17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7" y="583096"/>
            <a:ext cx="9978887" cy="60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3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9800754-D9A6-4BA9-9069-749B6CDBF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530087"/>
            <a:ext cx="1065474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7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D982329-7945-4BF4-8333-C81DB2B90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" y="424070"/>
            <a:ext cx="10469217" cy="50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3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B5932B8-752B-426D-8BEE-509BB4E57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8" y="490331"/>
            <a:ext cx="10840279" cy="626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7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5BF2AC0-A975-4450-8306-C3812C92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17" y="861390"/>
            <a:ext cx="10310191" cy="40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8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Geniş ekran</PresentationFormat>
  <Paragraphs>0</Paragraphs>
  <Slides>38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ACER</cp:lastModifiedBy>
  <cp:revision>32</cp:revision>
  <dcterms:created xsi:type="dcterms:W3CDTF">2020-10-26T20:57:33Z</dcterms:created>
  <dcterms:modified xsi:type="dcterms:W3CDTF">2020-11-02T21:15:12Z</dcterms:modified>
</cp:coreProperties>
</file>